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2.png"/><Relationship Id="rId7" Type="http://schemas.openxmlformats.org/officeDocument/2006/relationships/image" Target="../media/image16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7.emf"/><Relationship Id="rId7" Type="http://schemas.openxmlformats.org/officeDocument/2006/relationships/image" Target="../media/image168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0.png"/><Relationship Id="rId4" Type="http://schemas.openxmlformats.org/officeDocument/2006/relationships/image" Target="../media/image162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70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680.png"/><Relationship Id="rId5" Type="http://schemas.openxmlformats.org/officeDocument/2006/relationships/image" Target="../media/image172.png"/><Relationship Id="rId10" Type="http://schemas.openxmlformats.org/officeDocument/2006/relationships/image" Target="../media/image175.png"/><Relationship Id="rId4" Type="http://schemas.openxmlformats.org/officeDocument/2006/relationships/image" Target="../media/image171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9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emf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emf"/><Relationship Id="rId4" Type="http://schemas.openxmlformats.org/officeDocument/2006/relationships/image" Target="../media/image1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97.emf"/><Relationship Id="rId4" Type="http://schemas.openxmlformats.org/officeDocument/2006/relationships/image" Target="../media/image1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6.em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20592" y="3597639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86597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measurements,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73A8BC7-164B-9800-0D93-8316C6B89511}"/>
              </a:ext>
            </a:extLst>
          </p:cNvPr>
          <p:cNvSpPr txBox="1"/>
          <p:nvPr/>
        </p:nvSpPr>
        <p:spPr>
          <a:xfrm>
            <a:off x="996846" y="6153525"/>
            <a:ext cx="33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AER simulator emulates </a:t>
            </a:r>
            <a:r>
              <a:rPr lang="en-US" b="1" dirty="0">
                <a:solidFill>
                  <a:srgbClr val="7030A0"/>
                </a:solidFill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 shot </a:t>
                </a:r>
                <a:r>
                  <a:rPr lang="en-US" sz="2400" dirty="0"/>
                  <a:t>gives us exactly the expected results, and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r="-1855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40F42-50E2-42BE-6AF2-E082D50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40" y="3338134"/>
            <a:ext cx="3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833108"/>
            <a:ext cx="3733488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the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705C8-6B41-7411-D148-56A49D063076}"/>
              </a:ext>
            </a:extLst>
          </p:cNvPr>
          <p:cNvSpPr/>
          <p:nvPr/>
        </p:nvSpPr>
        <p:spPr>
          <a:xfrm>
            <a:off x="3844974" y="2158584"/>
            <a:ext cx="2181069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4F69B-D69D-F769-1371-18B401503FCD}"/>
              </a:ext>
            </a:extLst>
          </p:cNvPr>
          <p:cNvSpPr/>
          <p:nvPr/>
        </p:nvSpPr>
        <p:spPr>
          <a:xfrm>
            <a:off x="5367416" y="6054777"/>
            <a:ext cx="1370664" cy="600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B2B59-DE9E-C02C-AD6A-4042525BBCA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>
            <a:off x="6026043" y="2357204"/>
            <a:ext cx="712037" cy="3998001"/>
          </a:xfrm>
          <a:prstGeom prst="bentConnector3">
            <a:avLst>
              <a:gd name="adj1" fmla="val 3552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10739</TotalTime>
  <Words>3467</Words>
  <Application>Microsoft Office PowerPoint</Application>
  <PresentationFormat>On-screen Show (4:3)</PresentationFormat>
  <Paragraphs>761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 (Part A)</vt:lpstr>
      <vt:lpstr>Task 23-03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1087</cp:revision>
  <cp:lastPrinted>2015-06-01T00:45:11Z</cp:lastPrinted>
  <dcterms:created xsi:type="dcterms:W3CDTF">2014-09-21T17:58:26Z</dcterms:created>
  <dcterms:modified xsi:type="dcterms:W3CDTF">2022-07-12T05:38:00Z</dcterms:modified>
</cp:coreProperties>
</file>